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6" r:id="rId3"/>
    <p:sldId id="258" r:id="rId4"/>
    <p:sldId id="259" r:id="rId5"/>
    <p:sldId id="260" r:id="rId6"/>
    <p:sldId id="261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5E94F-39E8-48A1-B23B-FFF7F215EFDE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68D81-6DCD-41F1-855B-C0037CB45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60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Videos are about 12 minutes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68D81-6DCD-41F1-855B-C0037CB450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Videos are about 12 minutes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68D81-6DCD-41F1-855B-C0037CB450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1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Videos are about 12 minutes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68D81-6DCD-41F1-855B-C0037CB450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96A866-6CCD-4DE3-8C69-36C10C82ADF0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B79BB7-1829-437A-8AD1-1AAFA192B41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Dusty.wav" TargetMode="External"/><Relationship Id="rId5" Type="http://schemas.openxmlformats.org/officeDocument/2006/relationships/hyperlink" Target="https://www.youtube.com/watch?v=6MbIzNCaHQw&amp;index=11&amp;list=PL8ufCCC-rPcuU61frl1FLE7XLdX43s55p" TargetMode="External"/><Relationship Id="rId4" Type="http://schemas.openxmlformats.org/officeDocument/2006/relationships/hyperlink" Target="http://prairiehome.org/script/p-o-e-m-june-1-2013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worldservice/arts/features/howtowrite/radio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mplyscripts.com/radio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91640"/>
            <a:ext cx="5790435" cy="448056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one of these quotes to inspire the focus of your journal entry today.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citygirlatheart.com/wp-content/uploads/2013/07/Marilyn-radio-qu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835" y="1434027"/>
            <a:ext cx="3083054" cy="408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wordsonimages.com/pics/58583-Cool+best+quote+sayings+quote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628586"/>
            <a:ext cx="3678764" cy="281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png;base64,iVBORw0KGgoAAAANSUhEUgAAAQwAAAC8CAMAAAC672BgAAAAkFBMVEX8FFUAAAD/FVj/FFb/FVnwE1H6FFTzE1LWEUjlEk3qE0/ZEUmBCivtE1D0E1LfEktjCCF6CinLEERaBx4wBBC2Dj2kDTe8Dz+GCy3EEEKZDDNxCSasDjppCCM3BBKQCzBDBRYpAw1MBhlbBx5PBhpABRWeDTUiAwscAgkqAw4gAwoYAgcTAQWoDTltCCQLAAMHVg/3AAAdiElEQVR4nO1dB3ejvNJmJNGrKTZgmm1c4vr//903I4HtJM5u7rt7bt57PubsxjYIlYfRNKRB0yb6PfHfn/iyyP806UQBex6c6Tz9Ys+FnWD4wsMPaBiyHs60F8T581dZhnHdkGU588fGuak+mK6zH8GaLVar/f6YRtajedZujEeJLHh815ti6HcI9rv+svIN69lv5y/a4GExluWWx8IN03jR75s2QGSs5Ph2leCzsPHxk1nJalXbP4EGq6CK4zh7Oz+4gXvrBxgGFPe7zf3zQv3gLrjvwfCgiOMigstn3uBtegej3YiqYbyAZTyHSOM2dMVivw40HvgRYB/wSB0X+/6HwAgZ58yCCu+XZhjExwQGfTfwewAx3S78gSzunxacvgxgUJlh7MxLkduZaDocF5aWs4up+li7HYbGxbIV7VKwLsGyFdisRABYjH0IUwAJxjLlDI/8BGsQGNgs3o8dY2EPsNQ5gcGsNcAxY3OAQ2Twyw0gCZm/L2uA3mISDJ7hAHZ8AGOly4+zyYP8Bk2G47qsAGZBgDWtMirGrfmqrtabhQYlzRCI2Q5QPiAYPMgWrQQDKsEYEz/EGTY2LuZgMRtyq1g1jCEYDtSWtQQ7nEO+4BfYucVpbfgpLK2ixxuJYCBQF6uCkikwkDOwnv3aCLawiHPYiQWUcQYRX0T7SspbliXQR9B53FFN61w/LkOrqXFaMlYgGFyHeAaQBz8ERrdJNkfIOK8jIYQPC+GttXgTMGET1+Dt420ruKhWgf/WCc7M1VK4EJpnvIciA1OBAVWWVVvIsEaXcdGCngMXIi4NUW5HfeGsHOPNoglJkyPHjxZnB0gByxcEhgUQZSVsfwALAmOZ5/kSWqZBX5ZlC7mgacLC+NIhGAbJDGZYRQ5N4B8y5AM2a5AzwhhmWH4mZQqBse26LlpwVneMZgRYFuzzWBc44FFmBMUqDMGl8ggVYbGD1rFricYIRoIirIDiZ2SGjYIPx2JzSBOkzYXAcKJ9MssHMFi8baJ8mQYoQGmg7SqQYKypeGIpMPCeBwHaEGyTMKl7CxZ6PZzKBxgsPcDbClAKs7hpYiwWbCMU39rblY1g2HBBjEyS5z8BhhSgMcqMc0miyzRQZnDEgYlwACNIa5w0NE2OLXFG1NE0sSCk8rocKPPezGHES1KkOAlc02Tc9rDiEQwezhK7TUMd7/8soNGaaY4fYh2NYKAAneMfHaof1CYuigbvpDOUoiQzeNTgQHeICNkZNiBMvEtRgJ58hlOkpGlipEtkaJSCAxj6UOMC7yrTkjTA2cQFqYy2GWxQqVmvQmPbq5IirE6Rm1wphQcwro3BeAbWz4BB1hNy9ZzpcGpb6FEmdFoFUZsAXE0DjjO+Aa89HaHSD2fIc9gGpFpx1OudN+hWNjvpY51LWJYNLJA51rvyrdH5HNZKBLCmEteSFHMabTZJT/Uc2xw6snIHMHxIWynC/vvE7YvUBkFVcG6W9bVC2yrO0F5eRhW7zHTu7irNmEezQvPmRmUXsxqLaHqpa8z1omU8zID4cjfb+WIZ5Wg0ocyo6wvZ3FWp7FWWOWwRomCYz3dIJdpvwWU5yySb8HAuMTHndR7/BBaaNrpW1B/kesaGY/Rdo1/0iV/wvPzHmbpClWN3j+rZRWPDcTw/FB6L4SfNGLqQqba08fNexXOtE0000UQTTTTRRBNNNNFEE0000UQTTTTRRBNNNNFEE0000UQTTTTRRBNN9P+R5CIb/m6LxNPJP6r2nxPj37telvp7K4B43Nk83jPW3T7uLqHFYP+4Wg/+pFe0mPobYzSShmmG8/fQgIzrkDH29mE/hSZX3s/+YUM8+gMwWAbr+afevKCgAcHzv7Y5gVtng1sgNJY+g6G4FMHwnlfkKdZ9cPBHXn76xW3r+ZrP7b4+Pu5eoC0hstDnUu92PIUuZyMY35xZvyAEYu0X0LFnMDi3XZtatWA5rHXktKfEtgOmMT905EI9Zoauf78k4CywuVrBRx9M0PI/ZtrO0EduaEOfGRZwbFvtVhkX/3E6z21aZ8rFEmyB5ZzQ9vHqYfOBrJwbtm1SjVTa0YVgxgwsWnnJHDc0/mwxJY8B7AJAPIHB7egMt8jV+je4pXKicCcpwx5OXWy0R9jXNE2rBiAt1SUsa+y4O7UbuRI57AtWrtklsnfpbR+pGxcktSkrT1pmz1bnQ58hZGUkh1/0oZm0fHamdfdFf4ZtEjqzFTYwc1jqqZ52MQvm3fnctDo36hnP91F7jdMz7FOL+/UBoP/DpaVmOQ/8cv7EGdy6wayM4OwuGzitc7WW9Xw7b+YRnPqbV3awMXCqdm2eDkKFzaEEaGq5+wAB3rEa2Ay2cG3XsFb7MzZqu9MFsvAMSbk8Q8tYQguGaQlzoe/XSzi1BEZ3gqa3Goh27RYi0ch5wGvwjRre8raBtW40jQena39wqfDadU5wLa/wpwuwGZNLYh9gGD3EgosMEuGAp3YLcfsIFzyInXGw8BGcGCK8jMpyBQbUoWg/gPHmCIYgyB7SljVaedsd7ARKrCtssJ3NA4wUYCEX3nPhgS8utJadBc0tqGhLkxbABlvpDWx+Bh7fAmQmX5+EyAFbqaEQtLtlJf4IjBGTEQwcSiv3TF3BvgtQbp/WNJJCrobHpu0IdFr2i/qGKTBWKMDyD2As+LDmnuoImpVJi/lzG7ZCoXN9D0Z23wsHDosvKBs4QukECAFpmGzoIw/eVvYW5owHCAZpE+zGUvY5/6wS/wyMHVyzqqqyBBbOA4zzhsn+VwoMZOILFqrmcBIKDNpB8hEMKUGKAQxWwoLxOYQ7dYDrN3gG4+08TngCg3PB3GLew9kREc4TvgTmQqJqQj7ogLhlAINnsJF9rqkbfxMMuYdK0i/AiNOx0GHgjAX7DIb7DAYq6kiIt44TKHSArIRnMJqRxSUYxhwl4qpOb47kxwBmwoWNqiknMMQDDLx+pBe7TP8ADLyBlekj6YFm/4IzTqqQKXXvezCsl2BIERii6Nmp+cD10x2MDMFYNc+cgebDxvVNrAdxOfV8gVUjZ6guLgkM9o4zyqHPxseB/REYNKsFmTtWG3wNhnPF/pKZsyv4RzDwx0sw8A5ncxQ1KHslN8UoogcwvE9goAiR2xuoAO0nm505yoqD1CtGc3K378BwUPyQhAlz/cXY/gkYtBEYKzQ6/MaYk94QjJlgr8FYoFJFdXJRuzwVGGyHKHCmN6/BwHnRHJecm6hGaKtXD5mYQYFXOPAJDH91o80bCzj7tMGvPrVYf45qBK8sodYeYKC5KrQEVRbqng7+Fhh1LqnM4NZm8y06LQbcZkrYhefkHRg2Nh9dMg9SyZcDZ4QAu7iiXcEvwUBpITFDQy+nHaERKcNjFc9vn8FA5ybJMnTYCG3eKQvCRAunypZwCI1GgtGdBDa9zm2Lqrz02PBfAWN/l0FOcaaPTG7ChLUEw5asjQPLBjB4QB2FjTLIkUMKNfeRljGKsSvwuzYZVSb3AeSkst6oXKmNW15blAjmaTsOBDnfYag8aTNsRfvFUQf1shvBlQ7WNlNgIBMzrq+xGItl/+d/aXMTEyNxJuwilF4DHhyExjBd1IfcuM00K75noRi2cjNuxT6jUuib8MFgE/dB2sPWaS782FU+CzMsy5Q7wdljIHQlZ76FBh63pVAZ68DisUGNjjucyGcRVFw4Y5V/m77nAb4q9IsrSRCOMZOnYl9eMLjO/OPRXxb/HyEz3kH9M3v0/oi+F3L7z66lDfDN52DaP2j4v0vmdwJppv+ykOl/dUFgWWrjtAqRPG9ulL/pzJcXf5/0v6JcH1TDN3y/6HWhK3wtM5Q8tVKlcWce0W44aVoGqdQ/HgnbNuaf1vFMxuYbYBjJ60Kbr8EgQimXSJOBRQC32w0iZT+jvRZzNLP/HIxV+vs6Xkcun4/eD0owXstmfr9kAONjmJKPU+x+/H2BmOJjEow0kXp8VJlztEq1wHm+5rmKl5V9bJ1+sTcJxsvw6UDMtKxQbVBGvW7LaCJtVHaHaUznAzZcT2Bw13IpWKkPboWyJwy0IawipqCkBINxN0Zj4F6MrHkx1ixlCroL2NywJ1obvEuLf4w1M72FzJcXUyYfCyvlzB4MB+bHhew8NmdZj13XsnX/IXSYbblMIBjkpMQWuv337j9v1Q48NHihcxk3yhNQQh3Ow7eyWCGrUqAtyPHgajFTBjGCYeH9g6YQpbIeWfRGNxzNxQzNPTjvuARD5uNBi1PLZCwKfYeDNQNmN21MJmaO9ykmO3JZDE67ZhRxLCNf6OZn4r4FHK1UGTJowfS3S+uITVyksbm18DpppF5xiBXVuhrzTHCy+9FfGPxU5m7oAhenCadcQgCJbUMt+7W4G8GU3QCSqrpC6vMlbHdo3OMEteB0W1btipJY1NBfKpzESgwgGNDNyS+ILVkbmtGRrMfDvpSL3RHmnMAoIC0Xly3sbJDJM8y0MSJgIZxhWZUpzAV6Id6iPcDDPeEiJzDQcL9cu/XSGqKKsy30S3cGprOXl9wgTXfZFbYmdjmqqg3a49Rclp9UoJFG2OwW82YwwXl4g2U2RxQa075Bvsg2sEGHSx/Cp3dx4K9SA+9CC3EBDX3LIBWo9jM0g8mfzmBDHujsAUZHiYYWWGpLwVjkbsUgHryRQ4vtkqMm1uCSe4s1yEgw3u2SERhnSq7BLEiMNcR4/93TUw4VrsDAxrYRdn0xmOxzsAQKUNNZyW61eOeQb9CBptApTuAZLJaysniMQTdgy7hjrW54hKggoyXQBCVxHTe2x2BOUHF9iIMMYNwKSqwVB7XKToZQWS4iQJWc10EkRRpO4zsYqlQEbkWhI9Gdg4EzZMoLFP1zVAoijin9gY9NFZCjO3JF5CRnrGXNaUcRC3XdJzCiU8bproAzhtdjCu0hZ9BcpUCsTPwD7pXyWnFmQj2Dlu6kNTwzimMuwYjUBMTbzGU0JjXdgsoF3cE3IVFxtIfMYOg6d+3CEHoKiqfmULkqlCvOa6e5yerN7R0MPpbyzz3n5iDscFAyAMTp7iAYjJnFZXaDjRY0J86DE3q2EoyrrDld71QUDsf8EQwtkIFw5ADF5U9grNkQOZRgxB3kLRJKNbxZe69yHskn9GKODBYpaMCTnRaHVMcScZU3sPdV+LR+p+55XJNE8ZxUDRd7Nw9HMHo7lUFdLejuYIihg3OxxKlQDY8jZJxBk/AvCQybRNa6hY2BcBdMiskHGCzFU9lXYAwWWKF68QswmntoQTj5gfTAwBlhQqqgvYNRqj6mqR54JErz9OjL8KlPbPvAgrKD+Ch8cZKOEfAqfOYMeVBf3cEwxlI481u2HRMteUp44RA8AgPgQg40PVKiuNtmZfL3YOzUfee7z2BYwTCG6285Q8jMI2iS0JPJRQ1npT9QKuMsFQ/OYANnmDV4AfZrc/I5P3ba/N1TZKeN6UlReOpGmbEhmTGCYaijFIAawZBiTT3+WTfOPYjpKYyRuTMEw5VPhXiAYGj8CoZcRfAMBsoM9YQk+ggG6rLlEDstP8qM92CEWJwOaN5lXsk4Rq84S40eheMoM1KSGcyFxl2tKLmLtj4gGDuwNlsZ9Ri0eIjqRuZMSmJoUBxhyw3+uoOxIO0h7O4BRkrR3gqwFn6BFIanzwjGOZYV7X2NwIgoZLokSUx6TwYrnsHY+j2pBjK1PnHGXgY/UQnaI68ulDa5g8EVGBb0ZA6i+FlTnjnSMLoKoF2xdVQJkUITxSs94lsTGAdUhnjFHm0T+/Ym0zsuxjUO2H7T7lo62sIqL5HTLD6CcesC1FuNt9wfxmmSwPmYD08uuXMYnlZIMFKoyxkpZbIzjhCV7fYAN7xlxhvInJoSDBm2YG9N4ALUXgLbz9oEzazlLj+PqbpwbPuNRXbGoXvHGS422nhlhJZMjBbWvOwHXYrTpC7z5gg3lV8RlUOCvQFI9SV0ZdvDCTwZoqSQOiri++qXkmy3bkFmG347L9G6RQtUdrmrkb0u29vpGo6+12zlX09wU2nbSMM/wAjnKZzlw+7ZSljrG5xr06N5giKUNAf3TmiBynZZgoLVro+3JiuewGC7lfRa4wSt4u6u84y8ORXlydTXcu5ZJxK9vE1xIDs0lA8zk7OCDMv9zhy83w5bX5qzARxuL6lCa5MEfn1G0epmcNIJdeJTVPvtww0LLaWTUDO7pvJNRrdDhhF9TZjHIT5NzoUR+kOGyuQ21kLPLxh3VOCTqWUWxMJ2IK0oJRLZfXqqDE+az8RusK2Gw2owzHftpySY9GCAszG4yccPqXhsd4h7OoOHpc6p1kNj/I0VUtY+jZaFkDRwdMqYpYS+SJ6etb30T4fekcfI6Ll7+3Rq0H1SnTyBwd9Fo4ZC1DEpTT+Qnq7JATE6eBUJ+n7Q8ou1QmPrLyq894unjUwMVnxzsROZnpVllXDTP5bni8vhMRAFxqsayDN/cQrlw6awkLt/JFcbqY4qGZ5l5tY3u8DjXj4DcT+VZx2csvsg2e74OiCIOvH14xtDepwnpT5/uchSRiDu9HVXf11CVv/UfdRjnnE/84LYnR51GE5sFc6L4ejOM7cYX0XUAud1RFRjelY5KqrAbSvA/z6KrxfVBNaDHOurWOhYyn3VVyTX5r719OzZcJwvahq6VyeSNs8SRSMzqH01nm9O6y9vlXO3henZOVpMJUqQxafStLbsTtHwrOlzbe5YZOW9Oo8+IxqEz/P1N2KJdWlDdBs8m0dvvrMM9T+lp4gWLTFhCXqe3V1XP5Gz2+3mETSUG3H3+r5IMA6ygLcfzPj3p33oRfkfLQuVM0SIpnlKQo40gMHZpyXIH0X4rzIU8nv+QvXtIxh63zK7z17ceOrUAjzSPjGB8dAgT4kWXeiE7D+arvJB7qMzNAYEgxn+i07/mhhliR2/a3ERoo1NYTojzgofNfUQWqTVmCwuiuD+uFQ4RRaPWKknrMPDVEEK3s0yW/2ys8olG0S5EMLnEgyB/4Nj/IWAyaRVTB6oMIvClGqAhVk2GhcExmAKkSn41BnqpctMBEP2CV2GIja/qT9o1dnYISXxNxVObi6frEPNh2gMGty6fLAO1wELP5E/h2Sp0rPgLXoJWBaOGrk3aGYbnAcyZrD2mQQD/0IhCIwu4Xxbf3HTHmB4ngw58LHBaLA6n8EouNOrlUvStKKg7QKnCeVEZgXFfGH2rVze3DzfF0OgLbDOrGoPkKPwiQpr0UHmqtgnuvkWvFVWtR5ncQ9ebF3O6gEyXooML7bo/VHZVt9DGRcJxeXWkMfFDDq5EorknsVQgMaMPEvjqy4+wIDzLs5SWtbeQBsX9eCaymkiV9Qguga6bDl2BvCOVLC/WBSsJjBsvNWA1yfQfwMLupljlmusv/Gp9gPk2g0oqo8unFqIytD/LaHC5v10LQtb6INxClgqSyYms5OjR+RydgHLw8M4iTcQVmhm4Td09WkpqXU+WZKDfrNk9QkMV75NYImO5YUqWg6BFBdWMRE6nZk8j50pYRHs5bIjfa3ACFLp3xo1vBJOH7FwIL0LjLkKwGCzOQsdsj4WCEYl8z+vUhxjHxqM+UraBiGt/jTyoRWjaQJaqYWFeQ3mYS1lM8q/CCgKKXSIfGSl/ZkYCVt699zZCEb6DIZyqCEKmlRK1iES9VCtZNMGoUlD9mCBsMi4iZom9rBoDEv33wCjfawQROZVLI8ClLHA2nk4EWfMP/fE+SXX8WfvFaMw4npRzmh17hgUtdBd5U3EDPBCONTXur6iy74G+S0C0AF9zpMEI7s926/co4TuRNtRpz/AkJMSwbCPZ1nRBrbsiTOs3ZHkJ3VmiZ0p5kpZc12C4QzLCTVz/43npDgRH/5GrfQygSEWKZw6b4ddYhT7pLdPcCNLjuhCq+p5eYN933pDa9jtinWRmL2ZBSxCFGGStvUWlDGz7X0Zp5QBG+v89BYVBEMVaZr0CzAYROFhqKi5DmAomYHch0IPJT92BkXpbsj9778HI9j+HgzaVnEvhK63CltgDxyghxeooGZMPgNJkcvIJxZuCTKOiL3tbcHEuEyL62kvYI6/Q+SPEGqhbBhtex6+CRs6g/fEiTx8v1SF392C+435BIa9X48VadqzNglugFM5oc4soLiMa44VGBfF+NyEb4CRP8daMpRwGqVOhzZT8Rk5ZXm3dZH52M6jzRyoZyoVIiFnbnzqSFCeMnpvCZR9xMT2JB9C2l3hqcBlkJS0yJhWAZIO/t0rPD6DwTbKtvLXl5EzVMNGDyKSphJ2DXlS3l0U+FJmhCAXG6NSqRn7nUEewZPVg6I3ky+qIDBm+C1s8EM9I5bAlXTv1HMmnDyVZIwRDOlSIHI9rWnES66GDEO6LmxR0qIxkMkV17QdgLPK+7Y2GcHgBWwCRg8gRm0ygIFH9Kvs+IKeym2olyI+KzCwty3+tPaoVC6/aVRPn8U6RSP7WQJHyI0brPFbR8seubOSDOI0sPVmDSTBMPbNbA1rWA0PSf0DBWTRniUphLrsWF+P2DEU0edo2eCdUdsOEK25WH/lcnwJxoa27p2i5dvg7SEYw/pIVF4L7EwkO/Pm2ifoZhHq+F5QNA473eBPQujwm0aD2fJ5hTW3rm+Hbm5tKu5GTdpfjHxfcpoSciG47XXnU38ZTMBFkqZJoW9Wg+PJd0lBT1mTXE6Leb/aJzIAkvXpoZ/jvJXOMbeTGW+Tz97qO+JWQmqeh70syJNS40bVvx37aihgb4ahsUWf8SxJm02sJ6uC27P0sG3DuhVZj1LfzLtjWtPzX++3jb7XvmhT2YZ0eVBZ6bRim3ydoGuGwF9g2/cr8Bzxv3GPcoxp6QdsNMcZ8tNjpYPXoA0FfunhDR17RD5lHfSHquTvCwxlGHWGy85w5tsBv7eC5ofjv+vZ9+nTWkuNnglf2Benv1fVX1uW+c2KPo3hbxGb5/AW/L7c/wtiaDX90Esm/oX06xDORBNNNNFEE0000UQTTTTRRBNNNNFEE0000UQTTTTRRBNNNNFEE0000UQTTTTRRBNNNNFEE0000UQTTTTRRBNNNNFEE0000UQTTTTRRBNNNNFEE0000UQT/af0Iq3NkIfpt+mYvlvuf4b8cMz+9MiRHKoX7dj2Uzn+OS8Sd1TiSsf+dOpfTV+k0JZJBMf30+xmw3jF8HIl+bKQ8Y13s+c3v6v89iy5ycSG9ctXIjzK/buIcsPx912j9HXcMikboKteWaFtgKks/oIyLuLHKTGYZsm89jygd7yMKX+10CCuYNEblWNXetWNSjvHh3/qv2FxFn4F1A8RJTqGq6HV45tb+QJKqOhoJVoIwz1AJ98dLV/xdEGWSGFvIxicylBGOZ2KYFEe3cQ+PcJtRnlto9OG0ldfD85h1jSBxjP5jmpnS3mpHVjjNckXb1P4MQq6m7AS04PCPzQBZTzNYL8roEQknBJCb81iuJg9+PFbIXp6A1VBiVxPSQitKClXJQ8hCujbBkQDizn0dg96DTt9tTeWBwcgX1ByyJlTQ9ifbAtm+opegjizmrd/FRi8hFtUGF0n2AUoOXG7gAwBWfVryHCE5iLv4ELvpePWroaboJfreSBOmxje1mv5tjwDlhKWCMFYaz5en4NZrygZqUlg9JQOtaRk05oNORNJ6u6X2EYsNum/CgzNdqseFn1HL3PXs93Owk7i3CmLxQ45w01OVYGTAce5AM+qkTNqSmYswSiLogw1XQsQDHo3Q0JgGM4Axp5eeiXBQJGrMypgxiF4QiRNiGBU/z4wgnWiV5QLurKgp1zcjMDwTxvLS40WLEj0UnJG1kLsHmiaZAVcxTmx097Nb0F1cg1o4gpKes1Z2iEYlfBAj6ANbx2/ngiMyylEGJwNOFeIF5D7p6sEI/mXTZN4ezvnmuHdoFcWxOJE71Trj9uY7ZqwvB37pmRZerKaW5OsxDbZQq+Lbsnd/tgUrLpZvH1LUEysZ43YRIZzy0SbmjOUj6krvLW/zbGQyy9n2BfciShFv995IjtZYvmNJOT/TeLMoVdAsMAfk6kOr6qiTKeMM0q8yuRrNgyHq2++PPUoo14k5auzmvqgt0v4XOZFHQsZtkFn9UC9r0pd/MOj/0T83ccXZ39R4suzH4+8vv7/AH8V+yyTrn6c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png;base64,iVBORw0KGgoAAAANSUhEUgAAAQwAAAC8CAMAAAC672BgAAAAkFBMVEX8FFUAAAD/FVj/FFb/FVnwE1H6FFTzE1LWEUjlEk3qE0/ZEUmBCivtE1D0E1LfEktjCCF6CinLEERaBx4wBBC2Dj2kDTe8Dz+GCy3EEEKZDDNxCSasDjppCCM3BBKQCzBDBRYpAw1MBhlbBx5PBhpABRWeDTUiAwscAgkqAw4gAwoYAgcTAQWoDTltCCQLAAMHVg/3AAAdiElEQVR4nO1dB3ejvNJmJNGrKTZgmm1c4vr//903I4HtJM5u7rt7bt57PubsxjYIlYfRNKRB0yb6PfHfn/iyyP806UQBex6c6Tz9Ys+FnWD4wsMPaBiyHs60F8T581dZhnHdkGU588fGuak+mK6zH8GaLVar/f6YRtajedZujEeJLHh815ti6HcI9rv+svIN69lv5y/a4GExluWWx8IN03jR75s2QGSs5Ph2leCzsPHxk1nJalXbP4EGq6CK4zh7Oz+4gXvrBxgGFPe7zf3zQv3gLrjvwfCgiOMigstn3uBtegej3YiqYbyAZTyHSOM2dMVivw40HvgRYB/wSB0X+/6HwAgZ58yCCu+XZhjExwQGfTfwewAx3S78gSzunxacvgxgUJlh7MxLkduZaDocF5aWs4up+li7HYbGxbIV7VKwLsGyFdisRABYjH0IUwAJxjLlDI/8BGsQGNgs3o8dY2EPsNQ5gcGsNcAxY3OAQ2Twyw0gCZm/L2uA3mISDJ7hAHZ8AGOly4+zyYP8Bk2G47qsAGZBgDWtMirGrfmqrtabhQYlzRCI2Q5QPiAYPMgWrQQDKsEYEz/EGTY2LuZgMRtyq1g1jCEYDtSWtQQ7nEO+4BfYucVpbfgpLK2ixxuJYCBQF6uCkikwkDOwnv3aCLawiHPYiQWUcQYRX0T7SspbliXQR9B53FFN61w/LkOrqXFaMlYgGFyHeAaQBz8ERrdJNkfIOK8jIYQPC+GttXgTMGET1+Dt420ruKhWgf/WCc7M1VK4EJpnvIciA1OBAVWWVVvIsEaXcdGCngMXIi4NUW5HfeGsHOPNoglJkyPHjxZnB0gByxcEhgUQZSVsfwALAmOZ5/kSWqZBX5ZlC7mgacLC+NIhGAbJDGZYRQ5N4B8y5AM2a5AzwhhmWH4mZQqBse26LlpwVneMZgRYFuzzWBc44FFmBMUqDMGl8ggVYbGD1rFricYIRoIirIDiZ2SGjYIPx2JzSBOkzYXAcKJ9MssHMFi8baJ8mQYoQGmg7SqQYKypeGIpMPCeBwHaEGyTMKl7CxZ6PZzKBxgsPcDbClAKs7hpYiwWbCMU39rblY1g2HBBjEyS5z8BhhSgMcqMc0miyzRQZnDEgYlwACNIa5w0NE2OLXFG1NE0sSCk8rocKPPezGHES1KkOAlc02Tc9rDiEQwezhK7TUMd7/8soNGaaY4fYh2NYKAAneMfHaof1CYuigbvpDOUoiQzeNTgQHeICNkZNiBMvEtRgJ58hlOkpGlipEtkaJSCAxj6UOMC7yrTkjTA2cQFqYy2GWxQqVmvQmPbq5IirE6Rm1wphQcwro3BeAbWz4BB1hNy9ZzpcGpb6FEmdFoFUZsAXE0DjjO+Aa89HaHSD2fIc9gGpFpx1OudN+hWNjvpY51LWJYNLJA51rvyrdH5HNZKBLCmEteSFHMabTZJT/Uc2xw6snIHMHxIWynC/vvE7YvUBkFVcG6W9bVC2yrO0F5eRhW7zHTu7irNmEezQvPmRmUXsxqLaHqpa8z1omU8zID4cjfb+WIZ5Wg0ocyo6wvZ3FWp7FWWOWwRomCYz3dIJdpvwWU5yySb8HAuMTHndR7/BBaaNrpW1B/kesaGY/Rdo1/0iV/wvPzHmbpClWN3j+rZRWPDcTw/FB6L4SfNGLqQqba08fNexXOtE0000UQTTTTRRBNNNNFEE0000UQTTTTRRBNNNNFEE0000UQTTTTRRBNN9P+R5CIb/m6LxNPJP6r2nxPj37telvp7K4B43Nk83jPW3T7uLqHFYP+4Wg/+pFe0mPobYzSShmmG8/fQgIzrkDH29mE/hSZX3s/+YUM8+gMwWAbr+afevKCgAcHzv7Y5gVtng1sgNJY+g6G4FMHwnlfkKdZ9cPBHXn76xW3r+ZrP7b4+Pu5eoC0hstDnUu92PIUuZyMY35xZvyAEYu0X0LFnMDi3XZtatWA5rHXktKfEtgOmMT905EI9Zoauf78k4CywuVrBRx9M0PI/ZtrO0EduaEOfGRZwbFvtVhkX/3E6z21aZ8rFEmyB5ZzQ9vHqYfOBrJwbtm1SjVTa0YVgxgwsWnnJHDc0/mwxJY8B7AJAPIHB7egMt8jV+je4pXKicCcpwx5OXWy0R9jXNE2rBiAt1SUsa+y4O7UbuRI57AtWrtklsnfpbR+pGxcktSkrT1pmz1bnQ58hZGUkh1/0oZm0fHamdfdFf4ZtEjqzFTYwc1jqqZ52MQvm3fnctDo36hnP91F7jdMz7FOL+/UBoP/DpaVmOQ/8cv7EGdy6wayM4OwuGzitc7WW9Xw7b+YRnPqbV3awMXCqdm2eDkKFzaEEaGq5+wAB3rEa2Ay2cG3XsFb7MzZqu9MFsvAMSbk8Q8tYQguGaQlzoe/XSzi1BEZ3gqa3Goh27RYi0ch5wGvwjRre8raBtW40jQena39wqfDadU5wLa/wpwuwGZNLYh9gGD3EgosMEuGAp3YLcfsIFzyInXGw8BGcGCK8jMpyBQbUoWg/gPHmCIYgyB7SljVaedsd7ARKrCtssJ3NA4wUYCEX3nPhgS8utJadBc0tqGhLkxbABlvpDWx+Bh7fAmQmX5+EyAFbqaEQtLtlJf4IjBGTEQwcSiv3TF3BvgtQbp/WNJJCrobHpu0IdFr2i/qGKTBWKMDyD2As+LDmnuoImpVJi/lzG7ZCoXN9D0Z23wsHDosvKBs4QukECAFpmGzoIw/eVvYW5owHCAZpE+zGUvY5/6wS/wyMHVyzqqqyBBbOA4zzhsn+VwoMZOILFqrmcBIKDNpB8hEMKUGKAQxWwoLxOYQ7dYDrN3gG4+08TngCg3PB3GLew9kREc4TvgTmQqJqQj7ogLhlAINnsJF9rqkbfxMMuYdK0i/AiNOx0GHgjAX7DIb7DAYq6kiIt44TKHSArIRnMJqRxSUYxhwl4qpOb47kxwBmwoWNqiknMMQDDLx+pBe7TP8ADLyBlekj6YFm/4IzTqqQKXXvezCsl2BIERii6Nmp+cD10x2MDMFYNc+cgebDxvVNrAdxOfV8gVUjZ6guLgkM9o4zyqHPxseB/REYNKsFmTtWG3wNhnPF/pKZsyv4RzDwx0sw8A5ncxQ1KHslN8UoogcwvE9goAiR2xuoAO0nm505yoqD1CtGc3K378BwUPyQhAlz/cXY/gkYtBEYKzQ6/MaYk94QjJlgr8FYoFJFdXJRuzwVGGyHKHCmN6/BwHnRHJecm6hGaKtXD5mYQYFXOPAJDH91o80bCzj7tMGvPrVYf45qBK8sodYeYKC5KrQEVRbqng7+Fhh1LqnM4NZm8y06LQbcZkrYhefkHRg2Nh9dMg9SyZcDZ4QAu7iiXcEvwUBpITFDQy+nHaERKcNjFc9vn8FA5ybJMnTYCG3eKQvCRAunypZwCI1GgtGdBDa9zm2Lqrz02PBfAWN/l0FOcaaPTG7ChLUEw5asjQPLBjB4QB2FjTLIkUMKNfeRljGKsSvwuzYZVSb3AeSkst6oXKmNW15blAjmaTsOBDnfYag8aTNsRfvFUQf1shvBlQ7WNlNgIBMzrq+xGItl/+d/aXMTEyNxJuwilF4DHhyExjBd1IfcuM00K75noRi2cjNuxT6jUuib8MFgE/dB2sPWaS782FU+CzMsy5Q7wdljIHQlZ76FBh63pVAZ68DisUGNjjucyGcRVFw4Y5V/m77nAb4q9IsrSRCOMZOnYl9eMLjO/OPRXxb/HyEz3kH9M3v0/oi+F3L7z66lDfDN52DaP2j4v0vmdwJppv+ykOl/dUFgWWrjtAqRPG9ulL/pzJcXf5/0v6JcH1TDN3y/6HWhK3wtM5Q8tVKlcWce0W44aVoGqdQ/HgnbNuaf1vFMxuYbYBjJ60Kbr8EgQimXSJOBRQC32w0iZT+jvRZzNLP/HIxV+vs6Xkcun4/eD0owXstmfr9kAONjmJKPU+x+/H2BmOJjEow0kXp8VJlztEq1wHm+5rmKl5V9bJ1+sTcJxsvw6UDMtKxQbVBGvW7LaCJtVHaHaUznAzZcT2Bw13IpWKkPboWyJwy0IawipqCkBINxN0Zj4F6MrHkx1ixlCroL2NywJ1obvEuLf4w1M72FzJcXUyYfCyvlzB4MB+bHhew8NmdZj13XsnX/IXSYbblMIBjkpMQWuv337j9v1Q48NHihcxk3yhNQQh3Ow7eyWCGrUqAtyPHgajFTBjGCYeH9g6YQpbIeWfRGNxzNxQzNPTjvuARD5uNBi1PLZCwKfYeDNQNmN21MJmaO9ykmO3JZDE67ZhRxLCNf6OZn4r4FHK1UGTJowfS3S+uITVyksbm18DpppF5xiBXVuhrzTHCy+9FfGPxU5m7oAhenCadcQgCJbUMt+7W4G8GU3QCSqrpC6vMlbHdo3OMEteB0W1btipJY1NBfKpzESgwgGNDNyS+ILVkbmtGRrMfDvpSL3RHmnMAoIC0Xly3sbJDJM8y0MSJgIZxhWZUpzAV6Id6iPcDDPeEiJzDQcL9cu/XSGqKKsy30S3cGprOXl9wgTXfZFbYmdjmqqg3a49Rclp9UoJFG2OwW82YwwXl4g2U2RxQa075Bvsg2sEGHSx/Cp3dx4K9SA+9CC3EBDX3LIBWo9jM0g8mfzmBDHujsAUZHiYYWWGpLwVjkbsUgHryRQ4vtkqMm1uCSe4s1yEgw3u2SERhnSq7BLEiMNcR4/93TUw4VrsDAxrYRdn0xmOxzsAQKUNNZyW61eOeQb9CBptApTuAZLJaysniMQTdgy7hjrW54hKggoyXQBCVxHTe2x2BOUHF9iIMMYNwKSqwVB7XKToZQWS4iQJWc10EkRRpO4zsYqlQEbkWhI9Gdg4EzZMoLFP1zVAoijin9gY9NFZCjO3JF5CRnrGXNaUcRC3XdJzCiU8bproAzhtdjCu0hZ9BcpUCsTPwD7pXyWnFmQj2Dlu6kNTwzimMuwYjUBMTbzGU0JjXdgsoF3cE3IVFxtIfMYOg6d+3CEHoKiqfmULkqlCvOa6e5yerN7R0MPpbyzz3n5iDscFAyAMTp7iAYjJnFZXaDjRY0J86DE3q2EoyrrDld71QUDsf8EQwtkIFw5ADF5U9grNkQOZRgxB3kLRJKNbxZe69yHskn9GKODBYpaMCTnRaHVMcScZU3sPdV+LR+p+55XJNE8ZxUDRd7Nw9HMHo7lUFdLejuYIihg3OxxKlQDY8jZJxBk/AvCQybRNa6hY2BcBdMiskHGCzFU9lXYAwWWKF68QswmntoQTj5gfTAwBlhQqqgvYNRqj6mqR54JErz9OjL8KlPbPvAgrKD+Ch8cZKOEfAqfOYMeVBf3cEwxlI481u2HRMteUp44RA8AgPgQg40PVKiuNtmZfL3YOzUfee7z2BYwTCG6285Q8jMI2iS0JPJRQ1npT9QKuMsFQ/OYANnmDV4AfZrc/I5P3ba/N1TZKeN6UlReOpGmbEhmTGCYaijFIAawZBiTT3+WTfOPYjpKYyRuTMEw5VPhXiAYGj8CoZcRfAMBsoM9YQk+ggG6rLlEDstP8qM92CEWJwOaN5lXsk4Rq84S40eheMoM1KSGcyFxl2tKLmLtj4gGDuwNlsZ9Ri0eIjqRuZMSmJoUBxhyw3+uoOxIO0h7O4BRkrR3gqwFn6BFIanzwjGOZYV7X2NwIgoZLokSUx6TwYrnsHY+j2pBjK1PnHGXgY/UQnaI68ulDa5g8EVGBb0ZA6i+FlTnjnSMLoKoF2xdVQJkUITxSs94lsTGAdUhnjFHm0T+/Ym0zsuxjUO2H7T7lo62sIqL5HTLD6CcesC1FuNt9wfxmmSwPmYD08uuXMYnlZIMFKoyxkpZbIzjhCV7fYAN7xlxhvInJoSDBm2YG9N4ALUXgLbz9oEzazlLj+PqbpwbPuNRXbGoXvHGS422nhlhJZMjBbWvOwHXYrTpC7z5gg3lV8RlUOCvQFI9SV0ZdvDCTwZoqSQOiri++qXkmy3bkFmG347L9G6RQtUdrmrkb0u29vpGo6+12zlX09wU2nbSMM/wAjnKZzlw+7ZSljrG5xr06N5giKUNAf3TmiBynZZgoLVro+3JiuewGC7lfRa4wSt4u6u84y8ORXlydTXcu5ZJxK9vE1xIDs0lA8zk7OCDMv9zhy83w5bX5qzARxuL6lCa5MEfn1G0epmcNIJdeJTVPvtww0LLaWTUDO7pvJNRrdDhhF9TZjHIT5NzoUR+kOGyuQ21kLPLxh3VOCTqWUWxMJ2IK0oJRLZfXqqDE+az8RusK2Gw2owzHftpySY9GCAszG4yccPqXhsd4h7OoOHpc6p1kNj/I0VUtY+jZaFkDRwdMqYpYS+SJ6etb30T4fekcfI6Ll7+3Rq0H1SnTyBwd9Fo4ZC1DEpTT+Qnq7JATE6eBUJ+n7Q8ou1QmPrLyq894unjUwMVnxzsROZnpVllXDTP5bni8vhMRAFxqsayDN/cQrlw6awkLt/JFcbqY4qGZ5l5tY3u8DjXj4DcT+VZx2csvsg2e74OiCIOvH14xtDepwnpT5/uchSRiDu9HVXf11CVv/UfdRjnnE/84LYnR51GE5sFc6L4ejOM7cYX0XUAud1RFRjelY5KqrAbSvA/z6KrxfVBNaDHOurWOhYyn3VVyTX5r719OzZcJwvahq6VyeSNs8SRSMzqH01nm9O6y9vlXO3henZOVpMJUqQxafStLbsTtHwrOlzbe5YZOW9Oo8+IxqEz/P1N2KJdWlDdBs8m0dvvrMM9T+lp4gWLTFhCXqe3V1XP5Gz2+3mETSUG3H3+r5IMA6ygLcfzPj3p33oRfkfLQuVM0SIpnlKQo40gMHZpyXIH0X4rzIU8nv+QvXtIxh63zK7z17ceOrUAjzSPjGB8dAgT4kWXeiE7D+arvJB7qMzNAYEgxn+i07/mhhliR2/a3ERoo1NYTojzgofNfUQWqTVmCwuiuD+uFQ4RRaPWKknrMPDVEEK3s0yW/2ys8olG0S5EMLnEgyB/4Nj/IWAyaRVTB6oMIvClGqAhVk2GhcExmAKkSn41BnqpctMBEP2CV2GIja/qT9o1dnYISXxNxVObi6frEPNh2gMGty6fLAO1wELP5E/h2Sp0rPgLXoJWBaOGrk3aGYbnAcyZrD2mQQD/0IhCIwu4Xxbf3HTHmB4ngw58LHBaLA6n8EouNOrlUvStKKg7QKnCeVEZgXFfGH2rVze3DzfF0OgLbDOrGoPkKPwiQpr0UHmqtgnuvkWvFVWtR5ncQ9ebF3O6gEyXooML7bo/VHZVt9DGRcJxeXWkMfFDDq5EorknsVQgMaMPEvjqy4+wIDzLs5SWtbeQBsX9eCaymkiV9Qguga6bDl2BvCOVLC/WBSsJjBsvNWA1yfQfwMLupljlmusv/Gp9gPk2g0oqo8unFqIytD/LaHC5v10LQtb6INxClgqSyYms5OjR+RydgHLw8M4iTcQVmhm4Td09WkpqXU+WZKDfrNk9QkMV75NYImO5YUqWg6BFBdWMRE6nZk8j50pYRHs5bIjfa3ACFLp3xo1vBJOH7FwIL0LjLkKwGCzOQsdsj4WCEYl8z+vUhxjHxqM+UraBiGt/jTyoRWjaQJaqYWFeQ3mYS1lM8q/CCgKKXSIfGSl/ZkYCVt699zZCEb6DIZyqCEKmlRK1iES9VCtZNMGoUlD9mCBsMi4iZom9rBoDEv33wCjfawQROZVLI8ClLHA2nk4EWfMP/fE+SXX8WfvFaMw4npRzmh17hgUtdBd5U3EDPBCONTXur6iy74G+S0C0AF9zpMEI7s926/co4TuRNtRpz/AkJMSwbCPZ1nRBrbsiTOs3ZHkJ3VmiZ0p5kpZc12C4QzLCTVz/43npDgRH/5GrfQygSEWKZw6b4ddYhT7pLdPcCNLjuhCq+p5eYN933pDa9jtinWRmL2ZBSxCFGGStvUWlDGz7X0Zp5QBG+v89BYVBEMVaZr0CzAYROFhqKi5DmAomYHch0IPJT92BkXpbsj9778HI9j+HgzaVnEvhK63CltgDxyghxeooGZMPgNJkcvIJxZuCTKOiL3tbcHEuEyL62kvYI6/Q+SPEGqhbBhtex6+CRs6g/fEiTx8v1SF392C+435BIa9X48VadqzNglugFM5oc4soLiMa44VGBfF+NyEb4CRP8daMpRwGqVOhzZT8Rk5ZXm3dZH52M6jzRyoZyoVIiFnbnzqSFCeMnpvCZR9xMT2JB9C2l3hqcBlkJS0yJhWAZIO/t0rPD6DwTbKtvLXl5EzVMNGDyKSphJ2DXlS3l0U+FJmhCAXG6NSqRn7nUEewZPVg6I3ky+qIDBm+C1s8EM9I5bAlXTv1HMmnDyVZIwRDOlSIHI9rWnES66GDEO6LmxR0qIxkMkV17QdgLPK+7Y2GcHgBWwCRg8gRm0ygIFH9Kvs+IKeym2olyI+KzCwty3+tPaoVC6/aVRPn8U6RSP7WQJHyI0brPFbR8seubOSDOI0sPVmDSTBMPbNbA1rWA0PSf0DBWTRniUphLrsWF+P2DEU0edo2eCdUdsOEK25WH/lcnwJxoa27p2i5dvg7SEYw/pIVF4L7EwkO/Pm2ifoZhHq+F5QNA473eBPQujwm0aD2fJ5hTW3rm+Hbm5tKu5GTdpfjHxfcpoSciG47XXnU38ZTMBFkqZJoW9Wg+PJd0lBT1mTXE6Leb/aJzIAkvXpoZ/jvJXOMbeTGW+Tz97qO+JWQmqeh70syJNS40bVvx37aihgb4ahsUWf8SxJm02sJ6uC27P0sG3DuhVZj1LfzLtjWtPzX++3jb7XvmhT2YZ0eVBZ6bRim3ydoGuGwF9g2/cr8Bzxv3GPcoxp6QdsNMcZ8tNjpYPXoA0FfunhDR17RD5lHfSHquTvCwxlGHWGy85w5tsBv7eC5ofjv+vZ9+nTWkuNnglf2Benv1fVX1uW+c2KPo3hbxGb5/AW/L7c/wtiaDX90Esm/oX06xDORBNNNNFEE0000UQTTTTRRBNNNNFEE0000UQTTTTRRBNNNNFEE0000UQTTTTRRBNNNNFEE0000UQTTTTRRBNNNNFEE0000UQTTTTRRBNNNNFEE0000UQT/af0Iq3NkIfpt+mYvlvuf4b8cMz+9MiRHKoX7dj2Uzn+OS8Sd1TiSsf+dOpfTV+k0JZJBMf30+xmw3jF8HIl+bKQ8Y13s+c3v6v89iy5ycSG9ctXIjzK/buIcsPx912j9HXcMikboKteWaFtgKks/oIyLuLHKTGYZsm89jygd7yMKX+10CCuYNEblWNXetWNSjvHh3/qv2FxFn4F1A8RJTqGq6HV45tb+QJKqOhoJVoIwz1AJ98dLV/xdEGWSGFvIxicylBGOZ2KYFEe3cQ+PcJtRnlto9OG0ldfD85h1jSBxjP5jmpnS3mpHVjjNckXb1P4MQq6m7AS04PCPzQBZTzNYL8roEQknBJCb81iuJg9+PFbIXp6A1VBiVxPSQitKClXJQ8hCujbBkQDizn0dg96DTt9tTeWBwcgX1ByyJlTQ9ifbAtm+opegjizmrd/FRi8hFtUGF0n2AUoOXG7gAwBWfVryHCE5iLv4ELvpePWroaboJfreSBOmxje1mv5tjwDlhKWCMFYaz5en4NZrygZqUlg9JQOtaRk05oNORNJ6u6X2EYsNum/CgzNdqseFn1HL3PXs93Owk7i3CmLxQ45w01OVYGTAce5AM+qkTNqSmYswSiLogw1XQsQDHo3Q0JgGM4Axp5eeiXBQJGrMypgxiF4QiRNiGBU/z4wgnWiV5QLurKgp1zcjMDwTxvLS40WLEj0UnJG1kLsHmiaZAVcxTmx097Nb0F1cg1o4gpKes1Z2iEYlfBAj6ANbx2/ngiMyylEGJwNOFeIF5D7p6sEI/mXTZN4ezvnmuHdoFcWxOJE71Trj9uY7ZqwvB37pmRZerKaW5OsxDbZQq+Lbsnd/tgUrLpZvH1LUEysZ43YRIZzy0SbmjOUj6krvLW/zbGQyy9n2BfciShFv995IjtZYvmNJOT/TeLMoVdAsMAfk6kOr6qiTKeMM0q8yuRrNgyHq2++PPUoo14k5auzmvqgt0v4XOZFHQsZtkFn9UC9r0pd/MOj/0T83ccXZ39R4suzH4+8vv7/AH8V+yyTrn6c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s://radiohumberlife.files.wordpress.com/2014/09/quote-malcolm-turnbull-i-love-radio-its-immediacy-and-219078.png"/>
          <p:cNvPicPr>
            <a:picLocks noChangeAspect="1" noChangeArrowheads="1"/>
          </p:cNvPicPr>
          <p:nvPr/>
        </p:nvPicPr>
        <p:blipFill rotWithShape="1"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8" t="8722" r="13341" b="20278"/>
          <a:stretch/>
        </p:blipFill>
        <p:spPr bwMode="auto">
          <a:xfrm>
            <a:off x="3931920" y="4042409"/>
            <a:ext cx="3611880" cy="243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7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Journal Entry </a:t>
            </a:r>
            <a:endParaRPr lang="en-US" sz="7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689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erealchicagoonline.com/wp-content/uploads/2010/12/Its-a-Wonderful-Li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99297"/>
            <a:ext cx="4533900" cy="3025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457200"/>
            <a:ext cx="5943600" cy="1371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72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Radio Plays</a:t>
            </a:r>
            <a:endParaRPr lang="en-US" sz="7200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923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62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What is a Radio Play?</a:t>
            </a:r>
            <a:endParaRPr lang="en-US" sz="6200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953000"/>
          </a:xfrm>
        </p:spPr>
        <p:txBody>
          <a:bodyPr>
            <a:noAutofit/>
          </a:bodyPr>
          <a:lstStyle/>
          <a:p>
            <a:pPr marL="137160" indent="0">
              <a:spcBef>
                <a:spcPts val="600"/>
              </a:spcBef>
              <a:buNone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 plays are dramatized, purely acoustic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performance, broadcast on radio or published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audio media (such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tape, CD, mp3, etc.)</a:t>
            </a:r>
          </a:p>
          <a:p>
            <a:pPr marL="547688" indent="-261938">
              <a:spcBef>
                <a:spcPts val="600"/>
              </a:spcBef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visual component,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dramas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depends on dialogue,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music,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sound effects to help the listener imagine the characters and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</a:t>
            </a: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7688" indent="-261938">
              <a:spcBef>
                <a:spcPts val="600"/>
              </a:spcBef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 plays achieved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widespread popularity within a decade of its initial development in the 1920s. </a:t>
            </a: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7688" indent="-261938">
              <a:spcBef>
                <a:spcPts val="600"/>
              </a:spcBef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1940s, it was a leading international popular entertainment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47688" indent="-261938">
              <a:spcBef>
                <a:spcPts val="600"/>
              </a:spcBef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advent of television in the 1950s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dramas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lost some of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popularity; however, in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countries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dramas still retain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audiences</a:t>
            </a: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915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62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Examples</a:t>
            </a:r>
            <a:endParaRPr lang="en-US" sz="6200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4953000"/>
          </a:xfrm>
        </p:spPr>
        <p:txBody>
          <a:bodyPr>
            <a:noAutofit/>
          </a:bodyPr>
          <a:lstStyle/>
          <a:p>
            <a:pPr marL="137160" indent="0">
              <a:spcBef>
                <a:spcPts val="600"/>
              </a:spcBef>
              <a:buNone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are two examples, taken from </a:t>
            </a:r>
            <a:r>
              <a:rPr lang="en-US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Prairie Home Companion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is a comedic Minnesota radio program that features music and mini-radio plays.</a:t>
            </a:r>
          </a:p>
          <a:p>
            <a:pPr marL="137160" indent="0">
              <a:spcBef>
                <a:spcPts val="600"/>
              </a:spcBef>
              <a:buNone/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spcBef>
                <a:spcPts val="600"/>
              </a:spcBef>
              <a:buNone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is one: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P.O.E.M.</a:t>
            </a: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7688" indent="-261938">
              <a:spcBef>
                <a:spcPts val="600"/>
              </a:spcBef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its formatting: this is how you’ll eventually be expected to format your radio plays</a:t>
            </a:r>
          </a:p>
          <a:p>
            <a:pPr marL="137160" indent="0">
              <a:spcBef>
                <a:spcPts val="600"/>
              </a:spcBef>
              <a:buNone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is another example: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Rhubarb</a:t>
            </a: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7688" indent="-261938">
              <a:spcBef>
                <a:spcPts val="600"/>
              </a:spcBef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one focuses on the skills of the individuals who make the sound effect and who do the musical interludes: it’s not just about dialogue</a:t>
            </a:r>
          </a:p>
          <a:p>
            <a:pPr marL="137160" indent="0">
              <a:spcBef>
                <a:spcPts val="600"/>
              </a:spcBef>
              <a:buNone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student example from a few years past: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file"/>
              </a:rPr>
              <a:t>Dusty</a:t>
            </a: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7688" indent="-261938">
              <a:spcBef>
                <a:spcPts val="600"/>
              </a:spcBef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one follows similar expectations to what you will have</a:t>
            </a: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828019"/>
              </p:ext>
            </p:extLst>
          </p:nvPr>
        </p:nvGraphicFramePr>
        <p:xfrm>
          <a:off x="7010400" y="5257800"/>
          <a:ext cx="1620931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ackager Shell Object" showAsIcon="1" r:id="rId7" imgW="2504520" imgH="862920" progId="Package">
                  <p:embed/>
                </p:oleObj>
              </mc:Choice>
              <mc:Fallback>
                <p:oleObj name="Packager Shell Object" showAsIcon="1" r:id="rId7" imgW="2504520" imgH="8629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10400" y="5257800"/>
                        <a:ext cx="1620931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503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62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Your Task</a:t>
            </a:r>
            <a:endParaRPr lang="en-US" sz="6200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2400" dirty="0"/>
              <a:t>In your groups, which have been assigned to by Mrs. </a:t>
            </a:r>
            <a:r>
              <a:rPr lang="en-US" sz="2400" dirty="0" err="1"/>
              <a:t>Lyke</a:t>
            </a:r>
            <a:r>
              <a:rPr lang="en-US" sz="2400" dirty="0"/>
              <a:t>, create and record your own original radio play. Use the BBC’s “</a:t>
            </a:r>
            <a:r>
              <a:rPr lang="en-US" sz="2400" dirty="0">
                <a:hlinkClick r:id="rId3"/>
              </a:rPr>
              <a:t>How to Write a Radio Play</a:t>
            </a:r>
            <a:r>
              <a:rPr lang="en-US" sz="2400" dirty="0"/>
              <a:t>” to help you and use </a:t>
            </a:r>
            <a:r>
              <a:rPr lang="en-US" sz="2400" i="1" dirty="0"/>
              <a:t>A Prairie Home Companion’s</a:t>
            </a:r>
            <a:r>
              <a:rPr lang="en-US" sz="2400" dirty="0"/>
              <a:t> </a:t>
            </a:r>
            <a:r>
              <a:rPr lang="en-US" sz="2400" dirty="0" smtClean="0"/>
              <a:t>“P.O.E.M.” </a:t>
            </a:r>
            <a:r>
              <a:rPr lang="en-US" sz="2400" dirty="0"/>
              <a:t>script as a formatting guide. </a:t>
            </a:r>
          </a:p>
          <a:p>
            <a:pPr marL="137160" indent="0">
              <a:buNone/>
            </a:pPr>
            <a:endParaRPr lang="en-US" sz="800" dirty="0"/>
          </a:p>
          <a:p>
            <a:pPr marL="137160" indent="0">
              <a:buNone/>
            </a:pPr>
            <a:r>
              <a:rPr lang="en-US" sz="2000" dirty="0"/>
              <a:t>Expectations: </a:t>
            </a:r>
          </a:p>
          <a:p>
            <a:pPr marL="547688" lvl="0" indent="-261938"/>
            <a:r>
              <a:rPr lang="en-US" sz="2000" dirty="0"/>
              <a:t>Students will work together; each playing an equal role in both the writing of the script as well as the recording of it</a:t>
            </a:r>
          </a:p>
          <a:p>
            <a:pPr marL="547688" lvl="0" indent="-261938"/>
            <a:r>
              <a:rPr lang="en-US" sz="2000" dirty="0"/>
              <a:t>Each play must have </a:t>
            </a:r>
            <a:r>
              <a:rPr lang="en-US" sz="2000" u="sng" dirty="0"/>
              <a:t>at least</a:t>
            </a:r>
            <a:r>
              <a:rPr lang="en-US" sz="2000" dirty="0"/>
              <a:t> </a:t>
            </a:r>
            <a:r>
              <a:rPr lang="en-US" sz="2000" dirty="0" smtClean="0"/>
              <a:t>five characters </a:t>
            </a:r>
            <a:r>
              <a:rPr lang="en-US" sz="2000" dirty="0"/>
              <a:t>and incorporate sound </a:t>
            </a:r>
            <a:r>
              <a:rPr lang="en-US" sz="2000" dirty="0" smtClean="0"/>
              <a:t>effects (ideally some music as well)</a:t>
            </a:r>
            <a:endParaRPr lang="en-US" sz="2000" dirty="0"/>
          </a:p>
          <a:p>
            <a:pPr marL="547688" lvl="0" indent="-261938"/>
            <a:r>
              <a:rPr lang="en-US" sz="2000" dirty="0"/>
              <a:t>Each play must </a:t>
            </a:r>
            <a:r>
              <a:rPr lang="en-US" sz="2000" dirty="0" smtClean="0"/>
              <a:t>fit </a:t>
            </a:r>
            <a:r>
              <a:rPr lang="en-US" sz="2000" dirty="0"/>
              <a:t>into the allotted air time: 7-8 </a:t>
            </a:r>
            <a:r>
              <a:rPr lang="en-US" sz="2000" dirty="0" smtClean="0"/>
              <a:t>minutes</a:t>
            </a:r>
          </a:p>
          <a:p>
            <a:pPr marL="547688" lvl="0" indent="-261938"/>
            <a:r>
              <a:rPr lang="en-US" sz="2000" dirty="0" smtClean="0"/>
              <a:t>Adding a short </a:t>
            </a:r>
            <a:r>
              <a:rPr lang="en-US" sz="1800" i="1" dirty="0" smtClean="0"/>
              <a:t>(30 seconds or fewer) </a:t>
            </a:r>
            <a:r>
              <a:rPr lang="en-US" sz="2000" dirty="0" smtClean="0"/>
              <a:t>“commercial” or two is optional</a:t>
            </a:r>
            <a:endParaRPr lang="en-US" sz="2000" dirty="0"/>
          </a:p>
          <a:p>
            <a:pPr marL="547688" lvl="0" indent="-261938"/>
            <a:r>
              <a:rPr lang="en-US" sz="2000" dirty="0"/>
              <a:t>Each play must connect to the following topic: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311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83" y="19455"/>
            <a:ext cx="91440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62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 Timeline</a:t>
            </a:r>
            <a:endParaRPr lang="en-US" sz="6200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205972"/>
              </p:ext>
            </p:extLst>
          </p:nvPr>
        </p:nvGraphicFramePr>
        <p:xfrm>
          <a:off x="457200" y="1066800"/>
          <a:ext cx="8229600" cy="5059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7400"/>
                <a:gridCol w="617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spc="100" baseline="0" dirty="0" smtClean="0"/>
                        <a:t>Date(s)</a:t>
                      </a:r>
                      <a:endParaRPr lang="en-US" sz="2800" b="1" spc="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spc="100" baseline="0" dirty="0" smtClean="0"/>
                        <a:t>Activity</a:t>
                      </a:r>
                      <a:endParaRPr lang="en-US" sz="2800" b="1" spc="1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5.4, 5.5, 5.8 &amp; 5.9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class work</a:t>
                      </a:r>
                      <a:r>
                        <a:rPr lang="en-US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days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(if</a:t>
                      </a:r>
                      <a:r>
                        <a:rPr lang="en-US" sz="2400" i="1" baseline="0" dirty="0" smtClean="0"/>
                        <a:t> emailing the audio portion of the play to Rogers, it must be done by 9:00 PM on the 2nd: email to norogers@isd535.org)</a:t>
                      </a:r>
                      <a:endParaRPr lang="en-US" sz="2400" i="1" dirty="0" smtClean="0"/>
                    </a:p>
                    <a:p>
                      <a:endParaRPr lang="en-US" sz="2800" b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5.10</a:t>
                      </a: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 Radio Plays Due</a:t>
                      </a:r>
                    </a:p>
                    <a:p>
                      <a:pPr marL="2857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Share</a:t>
                      </a:r>
                      <a:r>
                        <a:rPr lang="en-US" sz="2400" baseline="0" dirty="0" smtClean="0"/>
                        <a:t> with the class</a:t>
                      </a:r>
                    </a:p>
                    <a:p>
                      <a:pPr marL="2857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Turn in the script</a:t>
                      </a:r>
                    </a:p>
                    <a:p>
                      <a:pPr marL="2857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Complete a self/peer evaluation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71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8000" dirty="0" smtClean="0"/>
              <a:t>Here is a website full of </a:t>
            </a:r>
            <a:r>
              <a:rPr lang="en-US" sz="8000" dirty="0" smtClean="0">
                <a:hlinkClick r:id="rId2"/>
              </a:rPr>
              <a:t>examples</a:t>
            </a:r>
            <a:endParaRPr lang="en-US" sz="8000" dirty="0"/>
          </a:p>
          <a:p>
            <a:pPr marL="137160" indent="0" algn="ctr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0988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4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CAE57B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361</Words>
  <Application>Microsoft Office PowerPoint</Application>
  <PresentationFormat>On-screen Show (4:3)</PresentationFormat>
  <Paragraphs>45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Apex</vt:lpstr>
      <vt:lpstr>Packager Shell Object</vt:lpstr>
      <vt:lpstr>Journal Entry </vt:lpstr>
      <vt:lpstr>Radio Plays</vt:lpstr>
      <vt:lpstr>What is a Radio Play?</vt:lpstr>
      <vt:lpstr>Examples</vt:lpstr>
      <vt:lpstr>Your Task</vt:lpstr>
      <vt:lpstr>The Timeline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</dc:creator>
  <cp:lastModifiedBy>RPS User</cp:lastModifiedBy>
  <cp:revision>17</cp:revision>
  <dcterms:created xsi:type="dcterms:W3CDTF">2015-04-21T00:12:07Z</dcterms:created>
  <dcterms:modified xsi:type="dcterms:W3CDTF">2017-05-02T17:43:27Z</dcterms:modified>
</cp:coreProperties>
</file>