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6F2B61-D676-4C95-9C33-236702C3B15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3EBFEA-532B-423A-87DC-27C4FA8D21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ncuzs__3z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NGreOnPNo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Up4ec5q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nkKrYuBH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t0vdm4Cgq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X1csOAu1I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each clip, make a list of the characteristics in each of the stories.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</a:t>
            </a:r>
            <a:endParaRPr lang="en-US" dirty="0"/>
          </a:p>
        </p:txBody>
      </p:sp>
      <p:pic>
        <p:nvPicPr>
          <p:cNvPr id="4" name="nncuzs__3z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2133600"/>
            <a:ext cx="7150453" cy="40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Biggest Bear</a:t>
            </a:r>
            <a:endParaRPr lang="en-US" dirty="0"/>
          </a:p>
        </p:txBody>
      </p:sp>
      <p:pic>
        <p:nvPicPr>
          <p:cNvPr id="4" name="4NGreOnPNo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2209800"/>
            <a:ext cx="6591653" cy="37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Bambi</a:t>
            </a:r>
            <a:endParaRPr lang="en-US" dirty="0"/>
          </a:p>
        </p:txBody>
      </p:sp>
      <p:pic>
        <p:nvPicPr>
          <p:cNvPr id="4" name="y7Up4ec5qa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9186" y="2057400"/>
            <a:ext cx="6675614" cy="37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Incredible Journey</a:t>
            </a:r>
            <a:endParaRPr lang="en-US" dirty="0"/>
          </a:p>
        </p:txBody>
      </p:sp>
      <p:pic>
        <p:nvPicPr>
          <p:cNvPr id="4" name="SOnkKrYuBH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4653" y="2133600"/>
            <a:ext cx="6387747" cy="35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Yearling</a:t>
            </a:r>
            <a:endParaRPr lang="en-US" dirty="0"/>
          </a:p>
        </p:txBody>
      </p:sp>
      <p:pic>
        <p:nvPicPr>
          <p:cNvPr id="4" name="9t0vdm4Cgq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9186" y="2057400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Charlotte’s Web</a:t>
            </a:r>
            <a:endParaRPr lang="en-US" dirty="0"/>
          </a:p>
        </p:txBody>
      </p:sp>
      <p:pic>
        <p:nvPicPr>
          <p:cNvPr id="4" name="pX1csOAu1I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3719" y="1981200"/>
            <a:ext cx="69088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and talk about the characteristics you found.</a:t>
            </a:r>
          </a:p>
          <a:p>
            <a:r>
              <a:rPr lang="en-US" dirty="0" smtClean="0"/>
              <a:t>Discuss whole class</a:t>
            </a:r>
          </a:p>
          <a:p>
            <a:r>
              <a:rPr lang="en-US" dirty="0" smtClean="0"/>
              <a:t>Make a list of animals you find interesting; this could include insects, birds, fish..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2343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0"/>
          <a:stretch/>
        </p:blipFill>
        <p:spPr bwMode="auto">
          <a:xfrm>
            <a:off x="1066800" y="4206605"/>
            <a:ext cx="2055779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79" y="4495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69" y="762000"/>
            <a:ext cx="2517321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18776"/>
            <a:ext cx="2097121" cy="13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</TotalTime>
  <Words>61</Words>
  <Application>Microsoft Office PowerPoint</Application>
  <PresentationFormat>On-screen Show (4:3)</PresentationFormat>
  <Paragraphs>12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Animal Stories</vt:lpstr>
      <vt:lpstr>Ferdinand</vt:lpstr>
      <vt:lpstr>The Biggest Bear</vt:lpstr>
      <vt:lpstr>Bambi</vt:lpstr>
      <vt:lpstr>The Incredible Journey</vt:lpstr>
      <vt:lpstr>The Yearling</vt:lpstr>
      <vt:lpstr>Charlotte’s Web</vt:lpstr>
      <vt:lpstr>Discuss</vt:lpstr>
    </vt:vector>
  </TitlesOfParts>
  <Company>Rochester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Stories</dc:title>
  <dc:creator>RPS User</dc:creator>
  <cp:lastModifiedBy>RPS User</cp:lastModifiedBy>
  <cp:revision>1</cp:revision>
  <dcterms:created xsi:type="dcterms:W3CDTF">2017-03-07T18:48:27Z</dcterms:created>
  <dcterms:modified xsi:type="dcterms:W3CDTF">2017-03-07T18:49:51Z</dcterms:modified>
</cp:coreProperties>
</file>